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25e5df26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25e5df26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25e5df26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25e5df26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25e5df2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25e5df2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25e5df26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25e5df26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25e5df26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25e5df26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25e5df26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25e5df26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25e5df26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25e5df26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25e5df26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25e5df26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25e5df26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25e5df26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25e5df26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25e5df26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-914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Goldfish Store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 rot="896">
            <a:off x="6841500" y="3482875"/>
            <a:ext cx="2302500" cy="14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Duy Vo</a:t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CIT 236</a:t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Final Project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-150" y="27875"/>
            <a:ext cx="9144000" cy="51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Chapter 12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Q1. List the customers who placed an order for the least expensive fish, include the fish name decoded, price of the fish in your output.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SELECT firstname ||' '|| lastname AS "customer's name", fishnamedecoded AS "fish name", retail AS "price"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FROM gf_customers JOIN gf_orders USING (customer#)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JOIN gf_orderitems USING (order#)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JOIN sku_fish USING (sku#)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JOIN fishnames USING (fishname)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WHERE retail = (SELECT MIN(retail) FROM sku_fish);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Q2. List the gift for all orders with butterfly fish. Sort by order#, include the sku#, retail price, fish name and length of the fish.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SELECT DISTINCT oi.order#, sk.sku#, p.gift, sk.retail, fi.fishnamedecoded AS "fish name", l.lengthdecoded AS "length"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FROM gf_customers c, gf_orders o, gf_orderitems oi, sku_fish sk, gf_promotion p, fishnames fi, lengths 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WHERE c.customer# = o.customer#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o.order# = oi.order#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oi.sku# = sk.sku#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sk.fishname = fi.fishname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sk.length = l.length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sk.length BETWEEN p.minlength AND p.maxlength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sk.fishname IN (SELECT fishname FROM gf_promotion WHERE UPPER(fishname) = 'BU')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ORDER BY order#;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19353" cy="241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651" y="0"/>
            <a:ext cx="2419346" cy="241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24150"/>
            <a:ext cx="2419351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4650" y="2724150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2419350" y="2132700"/>
            <a:ext cx="4305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THANK YOU</a:t>
            </a:r>
            <a:endParaRPr sz="4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0" y="0"/>
            <a:ext cx="43767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Who We Are?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are a group of fish lovers, keepers, breeders from Boston, MA. </a:t>
            </a:r>
            <a:r>
              <a:rPr lang="en" sz="1600"/>
              <a:t>We have been operated locally in the Boston and Greater Boston in the past 30 years since 1989.</a:t>
            </a:r>
            <a:endParaRPr sz="1600"/>
          </a:p>
        </p:txBody>
      </p:sp>
      <p:sp>
        <p:nvSpPr>
          <p:cNvPr id="61" name="Google Shape;61;p14"/>
          <p:cNvSpPr txBox="1"/>
          <p:nvPr/>
        </p:nvSpPr>
        <p:spPr>
          <a:xfrm>
            <a:off x="0" y="2871425"/>
            <a:ext cx="315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Why Us?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source not only the top quality goldfish but also the quality baby fishes for goldfish lovers to raise them as we all enjoy to see our goldfish growing up.</a:t>
            </a:r>
            <a:endParaRPr sz="1500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2534"/>
          <a:stretch/>
        </p:blipFill>
        <p:spPr>
          <a:xfrm>
            <a:off x="4348975" y="0"/>
            <a:ext cx="4795025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911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5268950" y="0"/>
            <a:ext cx="3777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What GoldFish We Offer?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_Butterfly</a:t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_Ranchu</a:t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_Thai Oranda</a:t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_Yuan Bao</a:t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_Crown Pearlscale</a:t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_Ryukin</a:t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_JIKIN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573" y="0"/>
            <a:ext cx="2188423" cy="257175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0" y="0"/>
            <a:ext cx="6955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Business Rules: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_ 1 customer can have multiple orders, but 1 specific order purchased  by 1 customer.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_ 1 employee can process multiple order, but 1 specific order will be processed by 1 employee.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_ 1 order can have multiple items, but 1 specific item only exist in 1 order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_ 1 orderitem can have multiple sku number, but 1 sku number only appear in 1 orderitem.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_ 1 sku number of fish has only 1 fish name , but 1 fish name can appear in multiple sku number.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_ 1 sku number of fish has only 1 attribute, but 1 attribute can appear in multiple sku number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_ 1 sku number of fish has only 1 color, but 1 color can appear in multiple sku number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_ 1 sku number of fish has only 1 length, but 1 length can appear in multiple sku number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_1 sku number of fish has only 1 gender, but 1 gender can appear in multiple sku number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004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4028375" y="69700"/>
            <a:ext cx="5115600" cy="50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Question and answer queries.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Chapter 8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Q1.Which customer live in Massachusetts? list each customer's last name , first name, and state?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SELECT lastname, firstname, state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FROM gf_customers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WHERE state IN ('MA');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Q2. List all sku# with a cost price greater than $40.00. Sort the list by cost in descending order.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SELECT sku#, cost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FROM sku_fish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WHERE cost &gt; 40.00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ORDER BY cost DESC;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502" y="0"/>
            <a:ext cx="2503499" cy="250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0" y="0"/>
            <a:ext cx="6640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Chapter 9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Q1. Determine which orders haven't yet shipped and the name of the customer who placed the order. Sort the results by first name.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order#, firstname ||' '|| lastname AS "customer's name", orderdate, shipdate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gf_customers JOIN gf_orders USING (customer#)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WHERE shipdate IS NULL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ORDER BY firstname;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Q2. List all customers who ordered butterfly fish.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firstname ||' '|| lastname AS "customer's name", fishname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gf_customers JOIN gf_orders USING (customer#)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JOIN gf_orderitems USING (order#)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JOIN sku_fish USING (sku#)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JOIN fishnames USING (fishname)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WHERE fishnamedecoded = 'Butterfly';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0527" cy="262052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25" y="1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Chapter 10</a:t>
            </a:r>
            <a:endParaRPr b="1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Q1. Using today's date, determine the age (in months) of each fish that store sells. Make sure only whole months are displayed, ignore any portion of months. Display the order#, sku#, fishnamedecoded, picture date, and age. Sort the list by order.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order#, sku#, fishnamedecoded AS "name of fish", picturedate, TRUNC(MONTHS_BETWEEN(sysdate,picturedate),0) AS "age of fish was sold in months" </a:t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gf_customers JOIN gf_orders USING (customer#) </a:t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gf_orderitems USING (order#) </a:t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sku_fish USING (sku#) </a:t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fishnames USING (fishname)</a:t>
            </a:r>
            <a:endParaRPr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 order#;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Q2. Determine employee processed orders with sku# = 0817YUHQKI758TY7F1. list order#, employee name and his/her street address, precede each street address with plus sign so the width of the displayed address field is 25.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 order#, firstname ||' '|| lastname AS "employee's name", LPAD(address, 25, '+') AS "street address", sku#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FROM employee_process_orders JOIN gf_orders USING (order#)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JOIN gf_orderitems USING (order#)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WHERE sku# = '0817YUHQKI758TY7F1';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0" y="-62725"/>
            <a:ext cx="2285998" cy="228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0" y="27900"/>
            <a:ext cx="6858000" cy="5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Chapter 11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Q1. Find the average retail price of 6.7 to 7 inch and 7.5 to 8 inch fish, use a single query to show the average for those lengths fish.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lengthdecoded AS "length of fish", TO_CHAR(AVG(retail),'$999.99') AS "average retail price"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sku_fish JOIN lengths USING (length)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UPPER(lengthdecoded) = '6.5 TO 7 INCH' OR UPPER(lengthdecoded) = '7.5 TO 8 INCH'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 lengthdecoded;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Q2. List customers from New Jersey and Massachusetts Who placed orders totaling over $70. Aggregate per order, per customer. Sort the list by total.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Order#, firstname ||' '||lastname AS "customer's name", TO_CHAR(SUM(paidamount),'$999.99') AS "total"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gf_customers JOIN gf_orders USING (Customer#)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gf_orderitems USING (order#)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UPPER(Shipstate) IN ('NJ','MA')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 Order#, Customer#, Firstname, Lastname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SUM(paidamount) &gt; 70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 SUM(paidamount);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2794726"/>
            <a:ext cx="2285999" cy="22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